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1" r:id="rId8"/>
    <p:sldId id="269" r:id="rId9"/>
    <p:sldId id="260" r:id="rId10"/>
    <p:sldId id="272" r:id="rId11"/>
    <p:sldId id="262" r:id="rId12"/>
    <p:sldId id="270" r:id="rId13"/>
    <p:sldId id="271" r:id="rId14"/>
    <p:sldId id="275" r:id="rId15"/>
    <p:sldId id="263" r:id="rId16"/>
    <p:sldId id="266" r:id="rId17"/>
    <p:sldId id="264" r:id="rId18"/>
    <p:sldId id="265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26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6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8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2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21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21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88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43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9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3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7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1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F9D757-5FE6-428E-A7EA-FB10FE832564}" type="datetimeFigureOut">
              <a:rPr lang="en-US" smtClean="0"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094B67-5B53-4073-AD38-5E8AE722D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88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4398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50" dirty="0" smtClean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Umbrella Theme Using WordPress</a:t>
            </a:r>
            <a:endParaRPr lang="en-US" sz="6000" b="1" cap="none" spc="50" dirty="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142307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spc="50" dirty="0">
                <a:ln w="11430"/>
                <a:solidFill>
                  <a:schemeClr val="accent6"/>
                </a:solidFill>
              </a:rPr>
              <a:t>Under the Guidance of</a:t>
            </a:r>
          </a:p>
          <a:p>
            <a:pPr algn="ctr"/>
            <a:r>
              <a:rPr lang="en-US" sz="3200" b="1" spc="50" dirty="0">
                <a:ln w="11430"/>
                <a:solidFill>
                  <a:srgbClr val="990033"/>
                </a:solidFill>
              </a:rPr>
              <a:t>    </a:t>
            </a:r>
            <a:r>
              <a:rPr lang="en-US" sz="3200" b="1" spc="50" dirty="0" smtClean="0">
                <a:ln w="11430"/>
                <a:solidFill>
                  <a:schemeClr val="accent6"/>
                </a:solidFill>
              </a:rPr>
              <a:t>Dr. Nagappa U Bhajantri</a:t>
            </a:r>
            <a:endParaRPr lang="en-US" sz="3200" b="1" spc="50" dirty="0">
              <a:ln w="11430"/>
              <a:solidFill>
                <a:schemeClr val="accent6"/>
              </a:solidFill>
            </a:endParaRPr>
          </a:p>
          <a:p>
            <a:pPr algn="ctr"/>
            <a:r>
              <a:rPr lang="en-US" sz="2800" b="1" spc="50" dirty="0">
                <a:ln w="11430"/>
                <a:solidFill>
                  <a:srgbClr val="000066"/>
                </a:solidFill>
              </a:rPr>
              <a:t>       </a:t>
            </a:r>
            <a:r>
              <a:rPr lang="en-US" sz="2800" b="1" spc="50" dirty="0" smtClean="0">
                <a:ln w="11430"/>
              </a:rPr>
              <a:t>(Head Of Department CS&amp;E</a:t>
            </a:r>
            <a:r>
              <a:rPr lang="en-US" sz="2800" b="1" spc="50" dirty="0" smtClean="0">
                <a:ln w="11430"/>
              </a:rPr>
              <a:t>)</a:t>
            </a:r>
          </a:p>
          <a:p>
            <a:pPr algn="ctr"/>
            <a:r>
              <a:rPr lang="en-US" sz="2800" b="1" spc="50" dirty="0" smtClean="0">
                <a:ln w="11430"/>
              </a:rPr>
              <a:t>Govt. Engineering College Chamarajanagara</a:t>
            </a:r>
            <a:r>
              <a:rPr lang="en-US" sz="2800" b="1" spc="50" dirty="0" smtClean="0">
                <a:ln w="11430"/>
              </a:rPr>
              <a:t>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24205" y="4180113"/>
            <a:ext cx="46677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Ashraf Ali S (4GE13CS002)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B K Abhijith </a:t>
            </a:r>
            <a:r>
              <a:rPr lang="en-US" sz="2000" dirty="0"/>
              <a:t>Koushik (4GE10CS010)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Khustar Unnisa N(4GE14CS015)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Kusuma B M(4GE14CS018)</a:t>
            </a:r>
          </a:p>
        </p:txBody>
      </p:sp>
    </p:spTree>
    <p:extLst>
      <p:ext uri="{BB962C8B-B14F-4D97-AF65-F5344CB8AC3E}">
        <p14:creationId xmlns:p14="http://schemas.microsoft.com/office/powerpoint/2010/main" val="343821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754" y="117693"/>
            <a:ext cx="12035246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5400" b="1" cap="none" spc="0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Student Record Management System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Faculty Record Management System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Sortable Menu Option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Separate Login For Faculty &amp; Higher Authority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Media Management</a:t>
            </a:r>
          </a:p>
          <a:p>
            <a:pPr algn="ctr"/>
            <a:endParaRPr lang="en-US" sz="5400" b="1" cap="none" spc="0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10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4947" y="2967335"/>
            <a:ext cx="1056212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</a:t>
            </a:r>
            <a:r>
              <a:rPr lang="en-US" sz="6000" b="1" cap="none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dvantages </a:t>
            </a:r>
            <a:r>
              <a:rPr lang="en-US" sz="6000" b="1" cap="none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of Proposed System</a:t>
            </a:r>
            <a:endParaRPr lang="en-US" sz="6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985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5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ales do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1" y="890492"/>
            <a:ext cx="5180699" cy="219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technology-arc.ndc.nasa.gov/data2/features/img/arc-16186-1_vector-of-internet-security-sy-622268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81" y="890492"/>
            <a:ext cx="4954136" cy="219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www.wwwmastersinc.com/wp-content/uploads/2016/03/Sunshine-Coast-SE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81" y="3992257"/>
            <a:ext cx="4954135" cy="26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61" y="3989070"/>
            <a:ext cx="5219700" cy="2686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36" y="0"/>
            <a:ext cx="42367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Performance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87517" y="-32838"/>
            <a:ext cx="63044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Security Compromise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31340" y="3124648"/>
            <a:ext cx="1261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GUI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39704" y="3124648"/>
            <a:ext cx="1306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SEO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482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8358"/>
            <a:ext cx="12192000" cy="59596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-24972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Umbrell</a:t>
            </a:r>
            <a:r>
              <a:rPr lang="en-US" sz="5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 Theme Architecture </a:t>
            </a:r>
            <a:endParaRPr lang="en-US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947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eagleedgecomputers.files.wordpress.com/2013/11/computer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1327" y1="22003" x2="31327" y2="22003"/>
                        <a14:foregroundMark x1="31920" y1="12883" x2="31920" y2="12883"/>
                        <a14:foregroundMark x1="32259" y1="12372" x2="61000" y2="9694"/>
                        <a14:foregroundMark x1="60237" y1="20153" x2="58542" y2="57462"/>
                        <a14:foregroundMark x1="58754" y1="57462" x2="54048" y2="56378"/>
                        <a14:foregroundMark x1="30691" y1="42666" x2="32132" y2="11288"/>
                        <a14:foregroundMark x1="32471" y1="11288" x2="50487" y2="9949"/>
                        <a14:foregroundMark x1="80034" y1="76786" x2="80034" y2="76786"/>
                        <a14:foregroundMark x1="75117" y1="6696" x2="75117" y2="6696"/>
                        <a14:foregroundMark x1="81263" y1="5931" x2="81263" y2="5931"/>
                        <a14:foregroundMark x1="78253" y1="5612" x2="78253" y2="5612"/>
                        <a14:foregroundMark x1="85375" y1="30612" x2="85375" y2="30612"/>
                        <a14:foregroundMark x1="32005" y1="10714" x2="56846" y2="9120"/>
                        <a14:foregroundMark x1="31836" y1="11607" x2="30013" y2="49554"/>
                        <a14:backgroundMark x1="43323" y1="5804" x2="43323" y2="5804"/>
                        <a14:backgroundMark x1="45613" y1="5931" x2="52607" y2="4911"/>
                        <a14:backgroundMark x1="22086" y1="19388" x2="22086" y2="19388"/>
                        <a14:backgroundMark x1="29419" y1="46811" x2="29419" y2="46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210"/>
            <a:ext cx="12191999" cy="508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0078"/>
            <a:ext cx="12191999" cy="1107996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effectLst/>
              </a:rPr>
              <a:t>Hardware Requirements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74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cheapinsuranceway.info/news/Intel%20&amp;%20AMD%20Processor%20Hierarchy-cpu-images-m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6" y="862148"/>
            <a:ext cx="3958046" cy="22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uploads.scratch.mit.edu/projects/thumbnails/15013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90" y="862148"/>
            <a:ext cx="4075231" cy="226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www.extremetech.com/wp-content/uploads/2016/02/DRAM-Feature-640x35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6" y="4258491"/>
            <a:ext cx="3958046" cy="22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media-exp2.licdn.com/mpr/mpr/AAEAAQAAAAAAAAxSAAAAJDQwM2M4NWNiLWJmZGMtNGVjMy1hMjk3LWFhMTRkNzY0MWY4Y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90" y="4258491"/>
            <a:ext cx="4075231" cy="21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0519" y="0"/>
            <a:ext cx="29718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Processor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9036" y="0"/>
            <a:ext cx="3639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Clock Speed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25279" y="3335161"/>
            <a:ext cx="1600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RAM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78627" y="3230455"/>
            <a:ext cx="5259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Operating System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953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epicwallpaperz.com/wallpaper-hd/technology-wallpaper-background-On-wallpaper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103"/>
            <a:ext cx="12192000" cy="53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158821"/>
            <a:ext cx="12191999" cy="1107996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effectLst/>
              </a:rPr>
              <a:t>Software Requirements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264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apache.org/img/asf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1" y="676002"/>
            <a:ext cx="40862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le:PHP-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89" y="358243"/>
            <a:ext cx="4263027" cy="23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3.bp.blogspot.com/--Tm4unkR2cQ/U5AZGLtKVTI/AAAAAAAAFuc/xBw29S1hnww/s1600/mysq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2" y="3723409"/>
            <a:ext cx="4086225" cy="199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www.phpmyadmin.net/static/images/logo-o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89" y="3266705"/>
            <a:ext cx="4263027" cy="256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6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15575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Literature Survey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941" y="1548095"/>
            <a:ext cx="1152413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 b="1" cap="none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Mullenweg Matt. “</a:t>
            </a:r>
            <a:r>
              <a:rPr lang="en-US" sz="3600" b="1" cap="none" spc="50" dirty="0" smtClean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WordPress Now Available</a:t>
            </a:r>
            <a:r>
              <a:rPr lang="en-US" sz="3600" b="1" cap="none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”. WordPress. Retrieved 2010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b="1" spc="5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 b="1" cap="none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“</a:t>
            </a:r>
            <a:r>
              <a:rPr lang="en-US" sz="3600" b="1" cap="none" spc="50" dirty="0" smtClean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WordPress 3.5 For Beginners</a:t>
            </a:r>
            <a:r>
              <a:rPr lang="en-US" sz="3600" b="1" cap="none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”, </a:t>
            </a:r>
            <a:r>
              <a:rPr lang="en-US" sz="3600" b="1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By Nico Julius, Published By WPBRIX</a:t>
            </a:r>
            <a:r>
              <a:rPr lang="en-US" sz="3600" b="1" cap="none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 b="1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A. </a:t>
            </a:r>
            <a:r>
              <a:rPr lang="en-US" sz="3600" b="1" spc="50" dirty="0" err="1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Mirdha</a:t>
            </a:r>
            <a:r>
              <a:rPr lang="en-US" sz="3600" b="1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A. Jain, “</a:t>
            </a:r>
            <a:r>
              <a:rPr lang="en-US" sz="3600" b="1" spc="50" dirty="0" smtClean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Comparative Analysis of Open Source Content Management Systems</a:t>
            </a:r>
            <a:r>
              <a:rPr lang="en-US" sz="3600" b="1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”, IEEE int. Conf. </a:t>
            </a:r>
            <a:r>
              <a:rPr lang="en-US" sz="3600" b="1" spc="50" dirty="0" err="1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Comput</a:t>
            </a:r>
            <a:r>
              <a:rPr lang="en-US" sz="3600" b="1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</a:t>
            </a:r>
            <a:r>
              <a:rPr lang="en-US" sz="3600" b="1" spc="50" dirty="0" err="1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Intell</a:t>
            </a:r>
            <a:r>
              <a:rPr lang="en-US" sz="3600" b="1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3600" b="1" spc="50" dirty="0" err="1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Comput</a:t>
            </a:r>
            <a:r>
              <a:rPr lang="en-US" sz="3600" b="1" spc="5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Res.</a:t>
            </a:r>
            <a:endParaRPr lang="en-US" sz="3600" b="1" cap="none" spc="5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97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nisamerica.com/games/grand-kingdom/assets/img/introduction/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1" y="1463039"/>
            <a:ext cx="8975362" cy="406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75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3611" y="2177716"/>
            <a:ext cx="10948736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  <a:endParaRPr lang="en-US" sz="166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537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misfitinteractive.com/wp-content/uploads/2015/12/wordpress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7" b="99500" l="0" r="100000">
                        <a14:foregroundMark x1="28167" y1="39167" x2="30944" y2="59333"/>
                        <a14:foregroundMark x1="30944" y1="58500" x2="33167" y2="41000"/>
                        <a14:foregroundMark x1="33167" y1="41000" x2="34500" y2="51167"/>
                        <a14:foregroundMark x1="41222" y1="45333" x2="38778" y2="51167"/>
                        <a14:foregroundMark x1="38778" y1="52667" x2="38889" y2="54500"/>
                        <a14:foregroundMark x1="48278" y1="49500" x2="48278" y2="49500"/>
                        <a14:foregroundMark x1="48278" y1="49500" x2="48500" y2="50500"/>
                        <a14:foregroundMark x1="55444" y1="53000" x2="55444" y2="53000"/>
                        <a14:foregroundMark x1="63611" y1="48000" x2="63611" y2="48000"/>
                        <a14:foregroundMark x1="71111" y1="48667" x2="71111" y2="48667"/>
                        <a14:foregroundMark x1="85000" y1="53000" x2="85000" y2="53000"/>
                        <a14:foregroundMark x1="91333" y1="52000" x2="91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1" y="-421341"/>
            <a:ext cx="12192000" cy="29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34642" y="2508069"/>
            <a:ext cx="45398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Open Source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4642" y="3414204"/>
            <a:ext cx="4850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Easy To Install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4642" y="4363993"/>
            <a:ext cx="4720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Customizable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952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360" y1="51402" x2="4360" y2="51402"/>
                        <a14:foregroundMark x1="35584" y1="37383" x2="35584" y2="37383"/>
                        <a14:foregroundMark x1="46273" y1="55140" x2="46273" y2="55140"/>
                        <a14:foregroundMark x1="56962" y1="43925" x2="56962" y2="43925"/>
                        <a14:foregroundMark x1="64698" y1="53738" x2="64698" y2="53738"/>
                        <a14:foregroundMark x1="71167" y1="51402" x2="71167" y2="51402"/>
                        <a14:foregroundMark x1="82138" y1="50935" x2="82138" y2="50935"/>
                        <a14:foregroundMark x1="89733" y1="63551" x2="89733" y2="63551"/>
                        <a14:foregroundMark x1="11674" y1="47196" x2="11814" y2="47196"/>
                        <a14:foregroundMark x1="11392" y1="45327" x2="11392" y2="45327"/>
                        <a14:foregroundMark x1="14909" y1="45794" x2="14909" y2="45794"/>
                        <a14:backgroundMark x1="5767" y1="43925" x2="5767" y2="43925"/>
                        <a14:backgroundMark x1="10127" y1="54673" x2="10127" y2="54673"/>
                        <a14:backgroundMark x1="16878" y1="56075" x2="16878" y2="56075"/>
                        <a14:backgroundMark x1="21519" y1="56542" x2="21519" y2="56542"/>
                        <a14:backgroundMark x1="27848" y1="54673" x2="27848" y2="54673"/>
                        <a14:backgroundMark x1="32349" y1="54673" x2="32349" y2="54673"/>
                        <a14:backgroundMark x1="37271" y1="56542" x2="37271" y2="56542"/>
                        <a14:backgroundMark x1="41913" y1="54673" x2="41913" y2="54673"/>
                        <a14:backgroundMark x1="36990" y1="46729" x2="36990" y2="46729"/>
                        <a14:backgroundMark x1="24332" y1="60280" x2="24332" y2="60280"/>
                        <a14:backgroundMark x1="25176" y1="51402" x2="25176" y2="51402"/>
                        <a14:backgroundMark x1="23629" y1="58879" x2="23629" y2="58879"/>
                        <a14:backgroundMark x1="5907" y1="58879" x2="5907" y2="58879"/>
                        <a14:backgroundMark x1="14205" y1="50467" x2="14205" y2="50467"/>
                        <a14:backgroundMark x1="12940" y1="60748" x2="12940" y2="60748"/>
                        <a14:backgroundMark x1="24895" y1="50935" x2="24895" y2="50935"/>
                        <a14:backgroundMark x1="32911" y1="48598" x2="32911" y2="48598"/>
                        <a14:backgroundMark x1="48383" y1="51869" x2="48383" y2="51869"/>
                        <a14:backgroundMark x1="47679" y1="68224" x2="47679" y2="68224"/>
                        <a14:backgroundMark x1="46835" y1="65888" x2="46835" y2="65888"/>
                        <a14:backgroundMark x1="72714" y1="50935" x2="72714" y2="50935"/>
                        <a14:backgroundMark x1="71730" y1="58879" x2="71730" y2="58879"/>
                        <a14:backgroundMark x1="74543" y1="54673" x2="74543" y2="54673"/>
                        <a14:backgroundMark x1="84951" y1="57944" x2="84951" y2="57944"/>
                        <a14:backgroundMark x1="84107" y1="51869" x2="84107" y2="51869"/>
                        <a14:backgroundMark x1="91421" y1="56542" x2="91421" y2="56542"/>
                        <a14:backgroundMark x1="95218" y1="57009" x2="95218" y2="57009"/>
                        <a14:backgroundMark x1="73980" y1="53738" x2="73980" y2="53738"/>
                        <a14:backgroundMark x1="73277" y1="52336" x2="73277" y2="52336"/>
                        <a14:backgroundMark x1="71027" y1="57477" x2="71027" y2="57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4342" y="1746311"/>
            <a:ext cx="9257951" cy="27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8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684"/>
            <a:ext cx="6086901" cy="6148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00" y="709684"/>
            <a:ext cx="6105099" cy="61483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2980" y="-103411"/>
            <a:ext cx="4600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4"/>
                </a:solidFill>
                <a:effectLst/>
              </a:rPr>
              <a:t>Menu Mapping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4294" y="-103411"/>
            <a:ext cx="4657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Gallery Options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9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0173" y="2967335"/>
            <a:ext cx="1101166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Disadvantages </a:t>
            </a:r>
            <a:r>
              <a:rPr lang="en-US" sz="6000" b="1" cap="none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of Existing System</a:t>
            </a:r>
            <a:endParaRPr lang="en-US" sz="6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7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performance dow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33" y="921224"/>
            <a:ext cx="4443721" cy="230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6036" y="0"/>
            <a:ext cx="42367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Performance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AutoShape 4" descr="https://www.fraudtechwire.com/wp-content/uploads/2015/02/security-breach-data-breach.jpg"/>
          <p:cNvSpPr>
            <a:spLocks noChangeAspect="1" noChangeArrowheads="1"/>
          </p:cNvSpPr>
          <p:nvPr/>
        </p:nvSpPr>
        <p:spPr bwMode="auto">
          <a:xfrm>
            <a:off x="155575" y="-144463"/>
            <a:ext cx="3229070" cy="322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99" y="921224"/>
            <a:ext cx="5766036" cy="2307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86963" y="-2106"/>
            <a:ext cx="63044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Security Compromise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8200" name="Picture 8" descr="Image result for thumbs dow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5" y="4302886"/>
            <a:ext cx="4443721" cy="24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92151" y="3359962"/>
            <a:ext cx="1261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GUI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8202" name="Picture 10" descr="http://www.steverobison.com/wp-content/uploads/slide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99" y="4302885"/>
            <a:ext cx="5857875" cy="24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030253" y="3379555"/>
            <a:ext cx="1306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SEO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36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91" y1="42991" x2="3791" y2="42991"/>
                        <a14:foregroundMark x1="16340" y1="57009" x2="16340" y2="57009"/>
                        <a14:foregroundMark x1="27320" y1="58411" x2="27320" y2="58411"/>
                        <a14:foregroundMark x1="31895" y1="48131" x2="31895" y2="48131"/>
                        <a14:foregroundMark x1="37778" y1="50935" x2="37778" y2="50935"/>
                        <a14:foregroundMark x1="43268" y1="56542" x2="43268" y2="56542"/>
                        <a14:foregroundMark x1="53464" y1="47196" x2="53464" y2="47196"/>
                        <a14:foregroundMark x1="59608" y1="50000" x2="59608" y2="50000"/>
                        <a14:foregroundMark x1="66797" y1="58411" x2="66797" y2="58411"/>
                        <a14:foregroundMark x1="73203" y1="51402" x2="73203" y2="51402"/>
                        <a14:foregroundMark x1="86275" y1="51402" x2="86275" y2="51402"/>
                        <a14:foregroundMark x1="90196" y1="50935" x2="90196" y2="50935"/>
                        <a14:backgroundMark x1="13987" y1="19159" x2="13987" y2="19159"/>
                        <a14:backgroundMark x1="5752" y1="47664" x2="5752" y2="47664"/>
                        <a14:backgroundMark x1="5359" y1="42991" x2="5359" y2="42991"/>
                        <a14:backgroundMark x1="18170" y1="56542" x2="18170" y2="56542"/>
                        <a14:backgroundMark x1="25752" y1="56075" x2="25752" y2="56075"/>
                        <a14:backgroundMark x1="32680" y1="55140" x2="32680" y2="55140"/>
                        <a14:backgroundMark x1="38431" y1="59346" x2="38431" y2="59346"/>
                        <a14:backgroundMark x1="39346" y1="51869" x2="39346" y2="51869"/>
                        <a14:backgroundMark x1="45229" y1="59813" x2="45229" y2="59813"/>
                        <a14:backgroundMark x1="44967" y1="52336" x2="44967" y2="52336"/>
                        <a14:backgroundMark x1="51634" y1="56075" x2="51634" y2="56075"/>
                        <a14:backgroundMark x1="58954" y1="66822" x2="58954" y2="66822"/>
                        <a14:backgroundMark x1="64183" y1="48598" x2="64183" y2="48598"/>
                        <a14:backgroundMark x1="64837" y1="42056" x2="64837" y2="42056"/>
                        <a14:backgroundMark x1="68627" y1="44860" x2="68627" y2="44860"/>
                        <a14:backgroundMark x1="68497" y1="54206" x2="68497" y2="54206"/>
                        <a14:backgroundMark x1="77124" y1="54673" x2="77124" y2="54673"/>
                        <a14:backgroundMark x1="77124" y1="51869" x2="77124" y2="51869"/>
                        <a14:backgroundMark x1="77386" y1="58879" x2="77386" y2="58879"/>
                        <a14:backgroundMark x1="73725" y1="59346" x2="73725" y2="59346"/>
                        <a14:backgroundMark x1="74902" y1="51402" x2="74902" y2="51402"/>
                        <a14:backgroundMark x1="85882" y1="59346" x2="85882" y2="59346"/>
                        <a14:backgroundMark x1="85229" y1="51869" x2="85229" y2="51869"/>
                        <a14:backgroundMark x1="82222" y1="61215" x2="82222" y2="61215"/>
                        <a14:backgroundMark x1="91895" y1="57009" x2="91895" y2="57009"/>
                        <a14:backgroundMark x1="95294" y1="56542" x2="95294" y2="56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2281" y="2171964"/>
            <a:ext cx="8719657" cy="24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3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167</Words>
  <Application>Microsoft Office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 Ali</dc:creator>
  <cp:lastModifiedBy>Ashraf Ali</cp:lastModifiedBy>
  <cp:revision>32</cp:revision>
  <dcterms:created xsi:type="dcterms:W3CDTF">2018-02-26T13:42:03Z</dcterms:created>
  <dcterms:modified xsi:type="dcterms:W3CDTF">2018-02-27T07:27:44Z</dcterms:modified>
</cp:coreProperties>
</file>